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66" d="100"/>
          <a:sy n="66" d="100"/>
        </p:scale>
        <p:origin x="642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BDB3-D2C4-44B7-8997-DF4B0E56B9AD}" type="datetimeFigureOut">
              <a:rPr lang="pt-BR" smtClean="0"/>
              <a:t>13/05/2020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855BF-7FEA-45F4-8365-8775DDBB06D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654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BDB3-D2C4-44B7-8997-DF4B0E56B9AD}" type="datetimeFigureOut">
              <a:rPr lang="pt-BR" smtClean="0"/>
              <a:t>13/05/2020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855BF-7FEA-45F4-8365-8775DDBB06D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4469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BDB3-D2C4-44B7-8997-DF4B0E56B9AD}" type="datetimeFigureOut">
              <a:rPr lang="pt-BR" smtClean="0"/>
              <a:t>13/05/2020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855BF-7FEA-45F4-8365-8775DDBB06D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7548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BDB3-D2C4-44B7-8997-DF4B0E56B9AD}" type="datetimeFigureOut">
              <a:rPr lang="pt-BR" smtClean="0"/>
              <a:t>13/05/2020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855BF-7FEA-45F4-8365-8775DDBB06D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8604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BDB3-D2C4-44B7-8997-DF4B0E56B9AD}" type="datetimeFigureOut">
              <a:rPr lang="pt-BR" smtClean="0"/>
              <a:t>13/05/2020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855BF-7FEA-45F4-8365-8775DDBB06D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2307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BDB3-D2C4-44B7-8997-DF4B0E56B9AD}" type="datetimeFigureOut">
              <a:rPr lang="pt-BR" smtClean="0"/>
              <a:t>13/05/2020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855BF-7FEA-45F4-8365-8775DDBB06D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3022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BDB3-D2C4-44B7-8997-DF4B0E56B9AD}" type="datetimeFigureOut">
              <a:rPr lang="pt-BR" smtClean="0"/>
              <a:t>13/05/2020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855BF-7FEA-45F4-8365-8775DDBB06D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5437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BDB3-D2C4-44B7-8997-DF4B0E56B9AD}" type="datetimeFigureOut">
              <a:rPr lang="pt-BR" smtClean="0"/>
              <a:t>13/05/2020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855BF-7FEA-45F4-8365-8775DDBB06D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6733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BDB3-D2C4-44B7-8997-DF4B0E56B9AD}" type="datetimeFigureOut">
              <a:rPr lang="pt-BR" smtClean="0"/>
              <a:t>13/05/2020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855BF-7FEA-45F4-8365-8775DDBB06D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935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BDB3-D2C4-44B7-8997-DF4B0E56B9AD}" type="datetimeFigureOut">
              <a:rPr lang="pt-BR" smtClean="0"/>
              <a:t>13/05/2020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855BF-7FEA-45F4-8365-8775DDBB06D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0351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3BDB3-D2C4-44B7-8997-DF4B0E56B9AD}" type="datetimeFigureOut">
              <a:rPr lang="pt-BR" smtClean="0"/>
              <a:t>13/05/2020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855BF-7FEA-45F4-8365-8775DDBB06D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1825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F3BDB3-D2C4-44B7-8997-DF4B0E56B9AD}" type="datetimeFigureOut">
              <a:rPr lang="pt-BR" smtClean="0"/>
              <a:t>13/05/2020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4855BF-7FEA-45F4-8365-8775DDBB06D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6560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Agrupar 6"/>
          <p:cNvGrpSpPr/>
          <p:nvPr/>
        </p:nvGrpSpPr>
        <p:grpSpPr>
          <a:xfrm>
            <a:off x="1429789" y="1346662"/>
            <a:ext cx="1230284" cy="1267691"/>
            <a:chOff x="1429789" y="1346662"/>
            <a:chExt cx="1230284" cy="1267691"/>
          </a:xfrm>
        </p:grpSpPr>
        <p:sp>
          <p:nvSpPr>
            <p:cNvPr id="5" name="Retângulo 4"/>
            <p:cNvSpPr/>
            <p:nvPr/>
          </p:nvSpPr>
          <p:spPr>
            <a:xfrm>
              <a:off x="1429789" y="1346662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Retângulo 5"/>
            <p:cNvSpPr/>
            <p:nvPr/>
          </p:nvSpPr>
          <p:spPr>
            <a:xfrm rot="5400000">
              <a:off x="860367" y="1953491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8" name="Agrupar 7"/>
          <p:cNvGrpSpPr/>
          <p:nvPr/>
        </p:nvGrpSpPr>
        <p:grpSpPr>
          <a:xfrm rot="10800000">
            <a:off x="7018713" y="2722419"/>
            <a:ext cx="1230284" cy="1267691"/>
            <a:chOff x="1429789" y="1346662"/>
            <a:chExt cx="1230284" cy="1267691"/>
          </a:xfrm>
        </p:grpSpPr>
        <p:sp>
          <p:nvSpPr>
            <p:cNvPr id="9" name="Retângulo 8"/>
            <p:cNvSpPr/>
            <p:nvPr/>
          </p:nvSpPr>
          <p:spPr>
            <a:xfrm>
              <a:off x="1429789" y="1346662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Retângulo 9"/>
            <p:cNvSpPr/>
            <p:nvPr/>
          </p:nvSpPr>
          <p:spPr>
            <a:xfrm rot="5400000">
              <a:off x="860367" y="1953491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1" name="CaixaDeTexto 10"/>
          <p:cNvSpPr txBox="1"/>
          <p:nvPr/>
        </p:nvSpPr>
        <p:spPr>
          <a:xfrm>
            <a:off x="1753986" y="1695797"/>
            <a:ext cx="5883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GESTÃO DA TECNOLOGIA DA INFORMAÇÃO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1753986" y="2414298"/>
            <a:ext cx="58839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ALGORITMOS E LÓGICA DE PROGRAMAÇÃO I</a:t>
            </a:r>
          </a:p>
        </p:txBody>
      </p:sp>
      <p:sp>
        <p:nvSpPr>
          <p:cNvPr id="13" name="CaixaDeTexto 12"/>
          <p:cNvSpPr txBox="1"/>
          <p:nvPr/>
        </p:nvSpPr>
        <p:spPr>
          <a:xfrm>
            <a:off x="1753985" y="5447609"/>
            <a:ext cx="6495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PROFESSOR FORMADOR: RONIE CESAR TOKUMOTO</a:t>
            </a:r>
          </a:p>
        </p:txBody>
      </p:sp>
      <p:sp>
        <p:nvSpPr>
          <p:cNvPr id="14" name="CaixaDeTexto 13"/>
          <p:cNvSpPr txBox="1"/>
          <p:nvPr/>
        </p:nvSpPr>
        <p:spPr>
          <a:xfrm>
            <a:off x="1753985" y="5847719"/>
            <a:ext cx="6403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PROFESSOR MEDIADOR: RAFAEL ALVES FLORINDO</a:t>
            </a:r>
          </a:p>
        </p:txBody>
      </p:sp>
      <p:pic>
        <p:nvPicPr>
          <p:cNvPr id="17" name="Imagem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94076">
            <a:off x="9434041" y="986780"/>
            <a:ext cx="2218254" cy="221825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20" name="CaixaDeTexto 19"/>
          <p:cNvSpPr txBox="1"/>
          <p:nvPr/>
        </p:nvSpPr>
        <p:spPr>
          <a:xfrm rot="20957352">
            <a:off x="9801621" y="1362224"/>
            <a:ext cx="117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14/05</a:t>
            </a:r>
          </a:p>
        </p:txBody>
      </p:sp>
      <p:sp>
        <p:nvSpPr>
          <p:cNvPr id="21" name="CaixaDeTexto 20"/>
          <p:cNvSpPr txBox="1"/>
          <p:nvPr/>
        </p:nvSpPr>
        <p:spPr>
          <a:xfrm rot="20957352">
            <a:off x="10063452" y="2477222"/>
            <a:ext cx="1165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19:30</a:t>
            </a:r>
          </a:p>
        </p:txBody>
      </p:sp>
    </p:spTree>
    <p:extLst>
      <p:ext uri="{BB962C8B-B14F-4D97-AF65-F5344CB8AC3E}">
        <p14:creationId xmlns:p14="http://schemas.microsoft.com/office/powerpoint/2010/main" val="2730144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94076">
            <a:off x="9434041" y="986780"/>
            <a:ext cx="2218254" cy="221825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5" name="CaixaDeTexto 14"/>
          <p:cNvSpPr txBox="1"/>
          <p:nvPr/>
        </p:nvSpPr>
        <p:spPr>
          <a:xfrm rot="20957352">
            <a:off x="9801621" y="1362224"/>
            <a:ext cx="117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16" name="CaixaDeTexto 15"/>
          <p:cNvSpPr txBox="1"/>
          <p:nvPr/>
        </p:nvSpPr>
        <p:spPr>
          <a:xfrm rot="20957352">
            <a:off x="10063452" y="2477222"/>
            <a:ext cx="1165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HORA</a:t>
            </a:r>
          </a:p>
        </p:txBody>
      </p:sp>
      <p:grpSp>
        <p:nvGrpSpPr>
          <p:cNvPr id="17" name="Agrupar 16"/>
          <p:cNvGrpSpPr/>
          <p:nvPr/>
        </p:nvGrpSpPr>
        <p:grpSpPr>
          <a:xfrm>
            <a:off x="1429789" y="1346662"/>
            <a:ext cx="1230284" cy="1267691"/>
            <a:chOff x="1429789" y="1346662"/>
            <a:chExt cx="1230284" cy="1267691"/>
          </a:xfrm>
        </p:grpSpPr>
        <p:sp>
          <p:nvSpPr>
            <p:cNvPr id="18" name="Retângulo 17"/>
            <p:cNvSpPr/>
            <p:nvPr/>
          </p:nvSpPr>
          <p:spPr>
            <a:xfrm>
              <a:off x="1429789" y="1346662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9" name="Retângulo 18"/>
            <p:cNvSpPr/>
            <p:nvPr/>
          </p:nvSpPr>
          <p:spPr>
            <a:xfrm rot="5400000">
              <a:off x="860367" y="1953491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0" name="Agrupar 19"/>
          <p:cNvGrpSpPr/>
          <p:nvPr/>
        </p:nvGrpSpPr>
        <p:grpSpPr>
          <a:xfrm rot="10800000">
            <a:off x="7018713" y="2722419"/>
            <a:ext cx="1230284" cy="1267691"/>
            <a:chOff x="1429789" y="1346662"/>
            <a:chExt cx="1230284" cy="1267691"/>
          </a:xfrm>
        </p:grpSpPr>
        <p:sp>
          <p:nvSpPr>
            <p:cNvPr id="21" name="Retângulo 20"/>
            <p:cNvSpPr/>
            <p:nvPr/>
          </p:nvSpPr>
          <p:spPr>
            <a:xfrm>
              <a:off x="1429789" y="1346662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/>
            <p:cNvSpPr/>
            <p:nvPr/>
          </p:nvSpPr>
          <p:spPr>
            <a:xfrm rot="5400000">
              <a:off x="860367" y="1953491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3" name="CaixaDeTexto 22"/>
          <p:cNvSpPr txBox="1"/>
          <p:nvPr/>
        </p:nvSpPr>
        <p:spPr>
          <a:xfrm>
            <a:off x="1753986" y="1695797"/>
            <a:ext cx="5883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NOME DO CURSO</a:t>
            </a:r>
          </a:p>
        </p:txBody>
      </p:sp>
      <p:sp>
        <p:nvSpPr>
          <p:cNvPr id="24" name="CaixaDeTexto 23"/>
          <p:cNvSpPr txBox="1"/>
          <p:nvPr/>
        </p:nvSpPr>
        <p:spPr>
          <a:xfrm>
            <a:off x="1753986" y="2414298"/>
            <a:ext cx="5883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NOME DA DISCIPLINA</a:t>
            </a:r>
          </a:p>
        </p:txBody>
      </p:sp>
      <p:sp>
        <p:nvSpPr>
          <p:cNvPr id="25" name="CaixaDeTexto 24"/>
          <p:cNvSpPr txBox="1"/>
          <p:nvPr/>
        </p:nvSpPr>
        <p:spPr>
          <a:xfrm>
            <a:off x="1753985" y="5447609"/>
            <a:ext cx="6495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NOME DO PROFESSOR</a:t>
            </a:r>
          </a:p>
        </p:txBody>
      </p:sp>
      <p:sp>
        <p:nvSpPr>
          <p:cNvPr id="26" name="CaixaDeTexto 25"/>
          <p:cNvSpPr txBox="1"/>
          <p:nvPr/>
        </p:nvSpPr>
        <p:spPr>
          <a:xfrm>
            <a:off x="1753985" y="5847719"/>
            <a:ext cx="6403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NOME DO PROFESSOR MEDIADOR</a:t>
            </a:r>
          </a:p>
        </p:txBody>
      </p:sp>
    </p:spTree>
    <p:extLst>
      <p:ext uri="{BB962C8B-B14F-4D97-AF65-F5344CB8AC3E}">
        <p14:creationId xmlns:p14="http://schemas.microsoft.com/office/powerpoint/2010/main" val="31208863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7" name="Agrupar 16"/>
          <p:cNvGrpSpPr/>
          <p:nvPr/>
        </p:nvGrpSpPr>
        <p:grpSpPr>
          <a:xfrm>
            <a:off x="1429789" y="1346662"/>
            <a:ext cx="1230284" cy="1267691"/>
            <a:chOff x="1429789" y="1346662"/>
            <a:chExt cx="1230284" cy="1267691"/>
          </a:xfrm>
        </p:grpSpPr>
        <p:sp>
          <p:nvSpPr>
            <p:cNvPr id="18" name="Retângulo 17"/>
            <p:cNvSpPr/>
            <p:nvPr/>
          </p:nvSpPr>
          <p:spPr>
            <a:xfrm>
              <a:off x="1429789" y="1346662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9" name="Retângulo 18"/>
            <p:cNvSpPr/>
            <p:nvPr/>
          </p:nvSpPr>
          <p:spPr>
            <a:xfrm rot="5400000">
              <a:off x="860367" y="1953491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0" name="Agrupar 19"/>
          <p:cNvGrpSpPr/>
          <p:nvPr/>
        </p:nvGrpSpPr>
        <p:grpSpPr>
          <a:xfrm rot="10800000">
            <a:off x="7018713" y="2722419"/>
            <a:ext cx="1230284" cy="1267691"/>
            <a:chOff x="1429789" y="1346662"/>
            <a:chExt cx="1230284" cy="1267691"/>
          </a:xfrm>
        </p:grpSpPr>
        <p:sp>
          <p:nvSpPr>
            <p:cNvPr id="21" name="Retângulo 20"/>
            <p:cNvSpPr/>
            <p:nvPr/>
          </p:nvSpPr>
          <p:spPr>
            <a:xfrm>
              <a:off x="1429789" y="1346662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/>
            <p:cNvSpPr/>
            <p:nvPr/>
          </p:nvSpPr>
          <p:spPr>
            <a:xfrm rot="5400000">
              <a:off x="860367" y="1953491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3" name="CaixaDeTexto 22"/>
          <p:cNvSpPr txBox="1"/>
          <p:nvPr/>
        </p:nvSpPr>
        <p:spPr>
          <a:xfrm>
            <a:off x="1753986" y="1695797"/>
            <a:ext cx="5883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NOME DO CURSO</a:t>
            </a:r>
          </a:p>
        </p:txBody>
      </p:sp>
      <p:sp>
        <p:nvSpPr>
          <p:cNvPr id="24" name="CaixaDeTexto 23"/>
          <p:cNvSpPr txBox="1"/>
          <p:nvPr/>
        </p:nvSpPr>
        <p:spPr>
          <a:xfrm>
            <a:off x="1753986" y="2414298"/>
            <a:ext cx="5883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NOME DA DISCIPLINA</a:t>
            </a:r>
          </a:p>
        </p:txBody>
      </p:sp>
      <p:sp>
        <p:nvSpPr>
          <p:cNvPr id="25" name="CaixaDeTexto 24"/>
          <p:cNvSpPr txBox="1"/>
          <p:nvPr/>
        </p:nvSpPr>
        <p:spPr>
          <a:xfrm>
            <a:off x="1753985" y="5447609"/>
            <a:ext cx="6495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NOME DO PROFESSOR</a:t>
            </a:r>
          </a:p>
        </p:txBody>
      </p:sp>
      <p:sp>
        <p:nvSpPr>
          <p:cNvPr id="26" name="CaixaDeTexto 25"/>
          <p:cNvSpPr txBox="1"/>
          <p:nvPr/>
        </p:nvSpPr>
        <p:spPr>
          <a:xfrm>
            <a:off x="1753985" y="5847719"/>
            <a:ext cx="6403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NOME DO PROFESSOR MEDIADOR</a:t>
            </a:r>
          </a:p>
        </p:txBody>
      </p:sp>
      <p:pic>
        <p:nvPicPr>
          <p:cNvPr id="27" name="Imagem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94076">
            <a:off x="9434041" y="986780"/>
            <a:ext cx="2218254" cy="221825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28" name="CaixaDeTexto 27"/>
          <p:cNvSpPr txBox="1"/>
          <p:nvPr/>
        </p:nvSpPr>
        <p:spPr>
          <a:xfrm rot="20957352">
            <a:off x="9801621" y="1362224"/>
            <a:ext cx="117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29" name="CaixaDeTexto 28"/>
          <p:cNvSpPr txBox="1"/>
          <p:nvPr/>
        </p:nvSpPr>
        <p:spPr>
          <a:xfrm rot="20957352">
            <a:off x="10063452" y="2477222"/>
            <a:ext cx="1165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HORA</a:t>
            </a:r>
          </a:p>
        </p:txBody>
      </p:sp>
    </p:spTree>
    <p:extLst>
      <p:ext uri="{BB962C8B-B14F-4D97-AF65-F5344CB8AC3E}">
        <p14:creationId xmlns:p14="http://schemas.microsoft.com/office/powerpoint/2010/main" val="4125556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94076">
            <a:off x="9434041" y="986780"/>
            <a:ext cx="2218254" cy="221825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6" name="CaixaDeTexto 15"/>
          <p:cNvSpPr txBox="1"/>
          <p:nvPr/>
        </p:nvSpPr>
        <p:spPr>
          <a:xfrm rot="20957352">
            <a:off x="9801621" y="1362224"/>
            <a:ext cx="117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17" name="CaixaDeTexto 16"/>
          <p:cNvSpPr txBox="1"/>
          <p:nvPr/>
        </p:nvSpPr>
        <p:spPr>
          <a:xfrm rot="20957352">
            <a:off x="10063452" y="2477222"/>
            <a:ext cx="1165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HORA</a:t>
            </a:r>
          </a:p>
        </p:txBody>
      </p:sp>
      <p:grpSp>
        <p:nvGrpSpPr>
          <p:cNvPr id="18" name="Agrupar 17"/>
          <p:cNvGrpSpPr/>
          <p:nvPr/>
        </p:nvGrpSpPr>
        <p:grpSpPr>
          <a:xfrm>
            <a:off x="1429789" y="1346662"/>
            <a:ext cx="1230284" cy="1267691"/>
            <a:chOff x="1429789" y="1346662"/>
            <a:chExt cx="1230284" cy="1267691"/>
          </a:xfrm>
        </p:grpSpPr>
        <p:sp>
          <p:nvSpPr>
            <p:cNvPr id="19" name="Retângulo 18"/>
            <p:cNvSpPr/>
            <p:nvPr/>
          </p:nvSpPr>
          <p:spPr>
            <a:xfrm>
              <a:off x="1429789" y="1346662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/>
            <p:cNvSpPr/>
            <p:nvPr/>
          </p:nvSpPr>
          <p:spPr>
            <a:xfrm rot="5400000">
              <a:off x="860367" y="1953491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1" name="Agrupar 20"/>
          <p:cNvGrpSpPr/>
          <p:nvPr/>
        </p:nvGrpSpPr>
        <p:grpSpPr>
          <a:xfrm rot="10800000">
            <a:off x="7018713" y="2722419"/>
            <a:ext cx="1230284" cy="1267691"/>
            <a:chOff x="1429789" y="1346662"/>
            <a:chExt cx="1230284" cy="1267691"/>
          </a:xfrm>
        </p:grpSpPr>
        <p:sp>
          <p:nvSpPr>
            <p:cNvPr id="22" name="Retângulo 21"/>
            <p:cNvSpPr/>
            <p:nvPr/>
          </p:nvSpPr>
          <p:spPr>
            <a:xfrm>
              <a:off x="1429789" y="1346662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/>
            <p:cNvSpPr/>
            <p:nvPr/>
          </p:nvSpPr>
          <p:spPr>
            <a:xfrm rot="5400000">
              <a:off x="860367" y="1953491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4" name="CaixaDeTexto 23"/>
          <p:cNvSpPr txBox="1"/>
          <p:nvPr/>
        </p:nvSpPr>
        <p:spPr>
          <a:xfrm>
            <a:off x="1753986" y="1695797"/>
            <a:ext cx="5883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NOME DO CURSO</a:t>
            </a:r>
          </a:p>
        </p:txBody>
      </p:sp>
      <p:sp>
        <p:nvSpPr>
          <p:cNvPr id="25" name="CaixaDeTexto 24"/>
          <p:cNvSpPr txBox="1"/>
          <p:nvPr/>
        </p:nvSpPr>
        <p:spPr>
          <a:xfrm>
            <a:off x="1753986" y="2414298"/>
            <a:ext cx="5883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NOME DA DISCIPLINA</a:t>
            </a:r>
          </a:p>
        </p:txBody>
      </p:sp>
      <p:sp>
        <p:nvSpPr>
          <p:cNvPr id="26" name="CaixaDeTexto 25"/>
          <p:cNvSpPr txBox="1"/>
          <p:nvPr/>
        </p:nvSpPr>
        <p:spPr>
          <a:xfrm>
            <a:off x="1753985" y="5447609"/>
            <a:ext cx="6495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NOME DO PROFESSOR</a:t>
            </a:r>
          </a:p>
        </p:txBody>
      </p:sp>
      <p:sp>
        <p:nvSpPr>
          <p:cNvPr id="27" name="CaixaDeTexto 26"/>
          <p:cNvSpPr txBox="1"/>
          <p:nvPr/>
        </p:nvSpPr>
        <p:spPr>
          <a:xfrm>
            <a:off x="1753985" y="5847719"/>
            <a:ext cx="6403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NOME DO PROFESSOR MEDIADOR</a:t>
            </a:r>
          </a:p>
        </p:txBody>
      </p:sp>
    </p:spTree>
    <p:extLst>
      <p:ext uri="{BB962C8B-B14F-4D97-AF65-F5344CB8AC3E}">
        <p14:creationId xmlns:p14="http://schemas.microsoft.com/office/powerpoint/2010/main" val="91682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94076">
            <a:off x="9434041" y="986780"/>
            <a:ext cx="2218254" cy="221825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6" name="CaixaDeTexto 15"/>
          <p:cNvSpPr txBox="1"/>
          <p:nvPr/>
        </p:nvSpPr>
        <p:spPr>
          <a:xfrm rot="20957352">
            <a:off x="9801621" y="1362224"/>
            <a:ext cx="117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17" name="CaixaDeTexto 16"/>
          <p:cNvSpPr txBox="1"/>
          <p:nvPr/>
        </p:nvSpPr>
        <p:spPr>
          <a:xfrm rot="20957352">
            <a:off x="10063452" y="2477222"/>
            <a:ext cx="1165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HORA</a:t>
            </a:r>
          </a:p>
        </p:txBody>
      </p:sp>
      <p:grpSp>
        <p:nvGrpSpPr>
          <p:cNvPr id="18" name="Agrupar 17"/>
          <p:cNvGrpSpPr/>
          <p:nvPr/>
        </p:nvGrpSpPr>
        <p:grpSpPr>
          <a:xfrm>
            <a:off x="1429789" y="1346662"/>
            <a:ext cx="1230284" cy="1267691"/>
            <a:chOff x="1429789" y="1346662"/>
            <a:chExt cx="1230284" cy="1267691"/>
          </a:xfrm>
        </p:grpSpPr>
        <p:sp>
          <p:nvSpPr>
            <p:cNvPr id="19" name="Retângulo 18"/>
            <p:cNvSpPr/>
            <p:nvPr/>
          </p:nvSpPr>
          <p:spPr>
            <a:xfrm>
              <a:off x="1429789" y="1346662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/>
            <p:cNvSpPr/>
            <p:nvPr/>
          </p:nvSpPr>
          <p:spPr>
            <a:xfrm rot="5400000">
              <a:off x="860367" y="1953491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1" name="Agrupar 20"/>
          <p:cNvGrpSpPr/>
          <p:nvPr/>
        </p:nvGrpSpPr>
        <p:grpSpPr>
          <a:xfrm rot="10800000">
            <a:off x="7018713" y="2722419"/>
            <a:ext cx="1230284" cy="1267691"/>
            <a:chOff x="1429789" y="1346662"/>
            <a:chExt cx="1230284" cy="1267691"/>
          </a:xfrm>
        </p:grpSpPr>
        <p:sp>
          <p:nvSpPr>
            <p:cNvPr id="22" name="Retângulo 21"/>
            <p:cNvSpPr/>
            <p:nvPr/>
          </p:nvSpPr>
          <p:spPr>
            <a:xfrm>
              <a:off x="1429789" y="1346662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/>
            <p:cNvSpPr/>
            <p:nvPr/>
          </p:nvSpPr>
          <p:spPr>
            <a:xfrm rot="5400000">
              <a:off x="860367" y="1953491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4" name="CaixaDeTexto 23"/>
          <p:cNvSpPr txBox="1"/>
          <p:nvPr/>
        </p:nvSpPr>
        <p:spPr>
          <a:xfrm>
            <a:off x="1753986" y="1695797"/>
            <a:ext cx="5883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NOME DO CURSO</a:t>
            </a:r>
          </a:p>
        </p:txBody>
      </p:sp>
      <p:sp>
        <p:nvSpPr>
          <p:cNvPr id="25" name="CaixaDeTexto 24"/>
          <p:cNvSpPr txBox="1"/>
          <p:nvPr/>
        </p:nvSpPr>
        <p:spPr>
          <a:xfrm>
            <a:off x="1753986" y="2414298"/>
            <a:ext cx="5883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NOME DA DISCIPLINA</a:t>
            </a:r>
          </a:p>
        </p:txBody>
      </p:sp>
      <p:sp>
        <p:nvSpPr>
          <p:cNvPr id="26" name="CaixaDeTexto 25"/>
          <p:cNvSpPr txBox="1"/>
          <p:nvPr/>
        </p:nvSpPr>
        <p:spPr>
          <a:xfrm>
            <a:off x="1753985" y="5447609"/>
            <a:ext cx="6495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NOME DO PROFESSOR</a:t>
            </a:r>
          </a:p>
        </p:txBody>
      </p:sp>
      <p:sp>
        <p:nvSpPr>
          <p:cNvPr id="27" name="CaixaDeTexto 26"/>
          <p:cNvSpPr txBox="1"/>
          <p:nvPr/>
        </p:nvSpPr>
        <p:spPr>
          <a:xfrm>
            <a:off x="1753985" y="5847719"/>
            <a:ext cx="6403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NOME DO PROFESSOR MEDIADOR</a:t>
            </a:r>
          </a:p>
        </p:txBody>
      </p:sp>
    </p:spTree>
    <p:extLst>
      <p:ext uri="{BB962C8B-B14F-4D97-AF65-F5344CB8AC3E}">
        <p14:creationId xmlns:p14="http://schemas.microsoft.com/office/powerpoint/2010/main" val="3425093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94076">
            <a:off x="9434041" y="986780"/>
            <a:ext cx="2218254" cy="221825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6" name="CaixaDeTexto 15"/>
          <p:cNvSpPr txBox="1"/>
          <p:nvPr/>
        </p:nvSpPr>
        <p:spPr>
          <a:xfrm rot="20957352">
            <a:off x="9801621" y="1362224"/>
            <a:ext cx="117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17" name="CaixaDeTexto 16"/>
          <p:cNvSpPr txBox="1"/>
          <p:nvPr/>
        </p:nvSpPr>
        <p:spPr>
          <a:xfrm rot="20957352">
            <a:off x="10063452" y="2477222"/>
            <a:ext cx="1165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HORA</a:t>
            </a:r>
          </a:p>
        </p:txBody>
      </p:sp>
      <p:grpSp>
        <p:nvGrpSpPr>
          <p:cNvPr id="18" name="Agrupar 17"/>
          <p:cNvGrpSpPr/>
          <p:nvPr/>
        </p:nvGrpSpPr>
        <p:grpSpPr>
          <a:xfrm>
            <a:off x="1429789" y="1346662"/>
            <a:ext cx="1230284" cy="1267691"/>
            <a:chOff x="1429789" y="1346662"/>
            <a:chExt cx="1230284" cy="1267691"/>
          </a:xfrm>
        </p:grpSpPr>
        <p:sp>
          <p:nvSpPr>
            <p:cNvPr id="19" name="Retângulo 18"/>
            <p:cNvSpPr/>
            <p:nvPr/>
          </p:nvSpPr>
          <p:spPr>
            <a:xfrm>
              <a:off x="1429789" y="1346662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/>
            <p:cNvSpPr/>
            <p:nvPr/>
          </p:nvSpPr>
          <p:spPr>
            <a:xfrm rot="5400000">
              <a:off x="860367" y="1953491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1" name="Agrupar 20"/>
          <p:cNvGrpSpPr/>
          <p:nvPr/>
        </p:nvGrpSpPr>
        <p:grpSpPr>
          <a:xfrm rot="10800000">
            <a:off x="7018713" y="2722419"/>
            <a:ext cx="1230284" cy="1267691"/>
            <a:chOff x="1429789" y="1346662"/>
            <a:chExt cx="1230284" cy="1267691"/>
          </a:xfrm>
        </p:grpSpPr>
        <p:sp>
          <p:nvSpPr>
            <p:cNvPr id="22" name="Retângulo 21"/>
            <p:cNvSpPr/>
            <p:nvPr/>
          </p:nvSpPr>
          <p:spPr>
            <a:xfrm>
              <a:off x="1429789" y="1346662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/>
            <p:cNvSpPr/>
            <p:nvPr/>
          </p:nvSpPr>
          <p:spPr>
            <a:xfrm rot="5400000">
              <a:off x="860367" y="1953491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4" name="CaixaDeTexto 23"/>
          <p:cNvSpPr txBox="1"/>
          <p:nvPr/>
        </p:nvSpPr>
        <p:spPr>
          <a:xfrm>
            <a:off x="1753986" y="1695797"/>
            <a:ext cx="5883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NOME DO CURSO</a:t>
            </a:r>
          </a:p>
        </p:txBody>
      </p:sp>
      <p:sp>
        <p:nvSpPr>
          <p:cNvPr id="25" name="CaixaDeTexto 24"/>
          <p:cNvSpPr txBox="1"/>
          <p:nvPr/>
        </p:nvSpPr>
        <p:spPr>
          <a:xfrm>
            <a:off x="1753986" y="2414298"/>
            <a:ext cx="5883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NOME DA DISCIPLINA</a:t>
            </a:r>
          </a:p>
        </p:txBody>
      </p:sp>
      <p:sp>
        <p:nvSpPr>
          <p:cNvPr id="26" name="CaixaDeTexto 25"/>
          <p:cNvSpPr txBox="1"/>
          <p:nvPr/>
        </p:nvSpPr>
        <p:spPr>
          <a:xfrm>
            <a:off x="1753985" y="5447609"/>
            <a:ext cx="6495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NOME DO PROFESSOR</a:t>
            </a:r>
          </a:p>
        </p:txBody>
      </p:sp>
      <p:sp>
        <p:nvSpPr>
          <p:cNvPr id="27" name="CaixaDeTexto 26"/>
          <p:cNvSpPr txBox="1"/>
          <p:nvPr/>
        </p:nvSpPr>
        <p:spPr>
          <a:xfrm>
            <a:off x="1753985" y="5847719"/>
            <a:ext cx="6403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NOME DO PROFESSOR MEDIADOR</a:t>
            </a:r>
          </a:p>
        </p:txBody>
      </p:sp>
    </p:spTree>
    <p:extLst>
      <p:ext uri="{BB962C8B-B14F-4D97-AF65-F5344CB8AC3E}">
        <p14:creationId xmlns:p14="http://schemas.microsoft.com/office/powerpoint/2010/main" val="263481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94076">
            <a:off x="9434041" y="986780"/>
            <a:ext cx="2218254" cy="221825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6" name="CaixaDeTexto 15"/>
          <p:cNvSpPr txBox="1"/>
          <p:nvPr/>
        </p:nvSpPr>
        <p:spPr>
          <a:xfrm rot="20957352">
            <a:off x="9801621" y="1362224"/>
            <a:ext cx="117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17" name="CaixaDeTexto 16"/>
          <p:cNvSpPr txBox="1"/>
          <p:nvPr/>
        </p:nvSpPr>
        <p:spPr>
          <a:xfrm rot="20957352">
            <a:off x="10063452" y="2477222"/>
            <a:ext cx="1165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HORA</a:t>
            </a:r>
          </a:p>
        </p:txBody>
      </p:sp>
      <p:grpSp>
        <p:nvGrpSpPr>
          <p:cNvPr id="18" name="Agrupar 17"/>
          <p:cNvGrpSpPr/>
          <p:nvPr/>
        </p:nvGrpSpPr>
        <p:grpSpPr>
          <a:xfrm>
            <a:off x="1429789" y="1346662"/>
            <a:ext cx="1230284" cy="1267691"/>
            <a:chOff x="1429789" y="1346662"/>
            <a:chExt cx="1230284" cy="1267691"/>
          </a:xfrm>
        </p:grpSpPr>
        <p:sp>
          <p:nvSpPr>
            <p:cNvPr id="19" name="Retângulo 18"/>
            <p:cNvSpPr/>
            <p:nvPr/>
          </p:nvSpPr>
          <p:spPr>
            <a:xfrm>
              <a:off x="1429789" y="1346662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/>
            <p:cNvSpPr/>
            <p:nvPr/>
          </p:nvSpPr>
          <p:spPr>
            <a:xfrm rot="5400000">
              <a:off x="860367" y="1953491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1" name="Agrupar 20"/>
          <p:cNvGrpSpPr/>
          <p:nvPr/>
        </p:nvGrpSpPr>
        <p:grpSpPr>
          <a:xfrm rot="10800000">
            <a:off x="7018713" y="2722419"/>
            <a:ext cx="1230284" cy="1267691"/>
            <a:chOff x="1429789" y="1346662"/>
            <a:chExt cx="1230284" cy="1267691"/>
          </a:xfrm>
        </p:grpSpPr>
        <p:sp>
          <p:nvSpPr>
            <p:cNvPr id="22" name="Retângulo 21"/>
            <p:cNvSpPr/>
            <p:nvPr/>
          </p:nvSpPr>
          <p:spPr>
            <a:xfrm>
              <a:off x="1429789" y="1346662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/>
            <p:cNvSpPr/>
            <p:nvPr/>
          </p:nvSpPr>
          <p:spPr>
            <a:xfrm rot="5400000">
              <a:off x="860367" y="1953491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4" name="CaixaDeTexto 23"/>
          <p:cNvSpPr txBox="1"/>
          <p:nvPr/>
        </p:nvSpPr>
        <p:spPr>
          <a:xfrm>
            <a:off x="1753986" y="1695797"/>
            <a:ext cx="5883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NOME DO CURSO</a:t>
            </a:r>
          </a:p>
        </p:txBody>
      </p:sp>
      <p:sp>
        <p:nvSpPr>
          <p:cNvPr id="25" name="CaixaDeTexto 24"/>
          <p:cNvSpPr txBox="1"/>
          <p:nvPr/>
        </p:nvSpPr>
        <p:spPr>
          <a:xfrm>
            <a:off x="1753986" y="2414298"/>
            <a:ext cx="5883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NOME DA DISCIPLINA</a:t>
            </a:r>
          </a:p>
        </p:txBody>
      </p:sp>
      <p:sp>
        <p:nvSpPr>
          <p:cNvPr id="26" name="CaixaDeTexto 25"/>
          <p:cNvSpPr txBox="1"/>
          <p:nvPr/>
        </p:nvSpPr>
        <p:spPr>
          <a:xfrm>
            <a:off x="1753985" y="5447609"/>
            <a:ext cx="6495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NOME DO PROFESSOR</a:t>
            </a:r>
          </a:p>
        </p:txBody>
      </p:sp>
      <p:sp>
        <p:nvSpPr>
          <p:cNvPr id="27" name="CaixaDeTexto 26"/>
          <p:cNvSpPr txBox="1"/>
          <p:nvPr/>
        </p:nvSpPr>
        <p:spPr>
          <a:xfrm>
            <a:off x="1753985" y="5847719"/>
            <a:ext cx="6403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NOME DO PROFESSOR MEDIADOR</a:t>
            </a:r>
          </a:p>
        </p:txBody>
      </p:sp>
    </p:spTree>
    <p:extLst>
      <p:ext uri="{BB962C8B-B14F-4D97-AF65-F5344CB8AC3E}">
        <p14:creationId xmlns:p14="http://schemas.microsoft.com/office/powerpoint/2010/main" val="3094627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94076">
            <a:off x="9434041" y="986780"/>
            <a:ext cx="2218254" cy="221825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6" name="CaixaDeTexto 15"/>
          <p:cNvSpPr txBox="1"/>
          <p:nvPr/>
        </p:nvSpPr>
        <p:spPr>
          <a:xfrm rot="20957352">
            <a:off x="9801621" y="1362224"/>
            <a:ext cx="117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17" name="CaixaDeTexto 16"/>
          <p:cNvSpPr txBox="1"/>
          <p:nvPr/>
        </p:nvSpPr>
        <p:spPr>
          <a:xfrm rot="20957352">
            <a:off x="10063452" y="2477222"/>
            <a:ext cx="1165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HORA</a:t>
            </a:r>
          </a:p>
        </p:txBody>
      </p:sp>
      <p:grpSp>
        <p:nvGrpSpPr>
          <p:cNvPr id="18" name="Agrupar 17"/>
          <p:cNvGrpSpPr/>
          <p:nvPr/>
        </p:nvGrpSpPr>
        <p:grpSpPr>
          <a:xfrm>
            <a:off x="1429789" y="1346662"/>
            <a:ext cx="1230284" cy="1267691"/>
            <a:chOff x="1429789" y="1346662"/>
            <a:chExt cx="1230284" cy="1267691"/>
          </a:xfrm>
        </p:grpSpPr>
        <p:sp>
          <p:nvSpPr>
            <p:cNvPr id="19" name="Retângulo 18"/>
            <p:cNvSpPr/>
            <p:nvPr/>
          </p:nvSpPr>
          <p:spPr>
            <a:xfrm>
              <a:off x="1429789" y="1346662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/>
            <p:cNvSpPr/>
            <p:nvPr/>
          </p:nvSpPr>
          <p:spPr>
            <a:xfrm rot="5400000">
              <a:off x="860367" y="1953491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1" name="Agrupar 20"/>
          <p:cNvGrpSpPr/>
          <p:nvPr/>
        </p:nvGrpSpPr>
        <p:grpSpPr>
          <a:xfrm rot="10800000">
            <a:off x="7018713" y="2722419"/>
            <a:ext cx="1230284" cy="1267691"/>
            <a:chOff x="1429789" y="1346662"/>
            <a:chExt cx="1230284" cy="1267691"/>
          </a:xfrm>
        </p:grpSpPr>
        <p:sp>
          <p:nvSpPr>
            <p:cNvPr id="22" name="Retângulo 21"/>
            <p:cNvSpPr/>
            <p:nvPr/>
          </p:nvSpPr>
          <p:spPr>
            <a:xfrm>
              <a:off x="1429789" y="1346662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/>
            <p:cNvSpPr/>
            <p:nvPr/>
          </p:nvSpPr>
          <p:spPr>
            <a:xfrm rot="5400000">
              <a:off x="860367" y="1953491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4" name="CaixaDeTexto 23"/>
          <p:cNvSpPr txBox="1"/>
          <p:nvPr/>
        </p:nvSpPr>
        <p:spPr>
          <a:xfrm>
            <a:off x="1753986" y="1695797"/>
            <a:ext cx="5883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NOME DO CURSO</a:t>
            </a:r>
          </a:p>
        </p:txBody>
      </p:sp>
      <p:sp>
        <p:nvSpPr>
          <p:cNvPr id="25" name="CaixaDeTexto 24"/>
          <p:cNvSpPr txBox="1"/>
          <p:nvPr/>
        </p:nvSpPr>
        <p:spPr>
          <a:xfrm>
            <a:off x="1753986" y="2414298"/>
            <a:ext cx="5883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NOME DA DISCIPLINA</a:t>
            </a:r>
          </a:p>
        </p:txBody>
      </p:sp>
      <p:sp>
        <p:nvSpPr>
          <p:cNvPr id="26" name="CaixaDeTexto 25"/>
          <p:cNvSpPr txBox="1"/>
          <p:nvPr/>
        </p:nvSpPr>
        <p:spPr>
          <a:xfrm>
            <a:off x="1753985" y="5447609"/>
            <a:ext cx="6495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NOME DO PROFESSOR</a:t>
            </a:r>
          </a:p>
        </p:txBody>
      </p:sp>
      <p:sp>
        <p:nvSpPr>
          <p:cNvPr id="27" name="CaixaDeTexto 26"/>
          <p:cNvSpPr txBox="1"/>
          <p:nvPr/>
        </p:nvSpPr>
        <p:spPr>
          <a:xfrm>
            <a:off x="1753985" y="5847719"/>
            <a:ext cx="6403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NOME DO PROFESSOR MEDIADOR</a:t>
            </a:r>
          </a:p>
        </p:txBody>
      </p:sp>
    </p:spTree>
    <p:extLst>
      <p:ext uri="{BB962C8B-B14F-4D97-AF65-F5344CB8AC3E}">
        <p14:creationId xmlns:p14="http://schemas.microsoft.com/office/powerpoint/2010/main" val="520519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94076">
            <a:off x="9434041" y="986780"/>
            <a:ext cx="2218254" cy="221825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6" name="CaixaDeTexto 15"/>
          <p:cNvSpPr txBox="1"/>
          <p:nvPr/>
        </p:nvSpPr>
        <p:spPr>
          <a:xfrm rot="20957352">
            <a:off x="9801621" y="1362224"/>
            <a:ext cx="117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17" name="CaixaDeTexto 16"/>
          <p:cNvSpPr txBox="1"/>
          <p:nvPr/>
        </p:nvSpPr>
        <p:spPr>
          <a:xfrm rot="20957352">
            <a:off x="10063452" y="2477222"/>
            <a:ext cx="1165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HORA</a:t>
            </a:r>
          </a:p>
        </p:txBody>
      </p:sp>
      <p:grpSp>
        <p:nvGrpSpPr>
          <p:cNvPr id="18" name="Agrupar 17"/>
          <p:cNvGrpSpPr/>
          <p:nvPr/>
        </p:nvGrpSpPr>
        <p:grpSpPr>
          <a:xfrm>
            <a:off x="1429789" y="1346662"/>
            <a:ext cx="1230284" cy="1267691"/>
            <a:chOff x="1429789" y="1346662"/>
            <a:chExt cx="1230284" cy="1267691"/>
          </a:xfrm>
        </p:grpSpPr>
        <p:sp>
          <p:nvSpPr>
            <p:cNvPr id="19" name="Retângulo 18"/>
            <p:cNvSpPr/>
            <p:nvPr/>
          </p:nvSpPr>
          <p:spPr>
            <a:xfrm>
              <a:off x="1429789" y="1346662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/>
            <p:cNvSpPr/>
            <p:nvPr/>
          </p:nvSpPr>
          <p:spPr>
            <a:xfrm rot="5400000">
              <a:off x="860367" y="1953491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1" name="Agrupar 20"/>
          <p:cNvGrpSpPr/>
          <p:nvPr/>
        </p:nvGrpSpPr>
        <p:grpSpPr>
          <a:xfrm rot="10800000">
            <a:off x="7018713" y="2722419"/>
            <a:ext cx="1230284" cy="1267691"/>
            <a:chOff x="1429789" y="1346662"/>
            <a:chExt cx="1230284" cy="1267691"/>
          </a:xfrm>
        </p:grpSpPr>
        <p:sp>
          <p:nvSpPr>
            <p:cNvPr id="22" name="Retângulo 21"/>
            <p:cNvSpPr/>
            <p:nvPr/>
          </p:nvSpPr>
          <p:spPr>
            <a:xfrm>
              <a:off x="1429789" y="1346662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/>
            <p:cNvSpPr/>
            <p:nvPr/>
          </p:nvSpPr>
          <p:spPr>
            <a:xfrm rot="5400000">
              <a:off x="860367" y="1953491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4" name="CaixaDeTexto 23"/>
          <p:cNvSpPr txBox="1"/>
          <p:nvPr/>
        </p:nvSpPr>
        <p:spPr>
          <a:xfrm>
            <a:off x="1753986" y="1695797"/>
            <a:ext cx="5883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NOME DO CURSO</a:t>
            </a:r>
          </a:p>
        </p:txBody>
      </p:sp>
      <p:sp>
        <p:nvSpPr>
          <p:cNvPr id="25" name="CaixaDeTexto 24"/>
          <p:cNvSpPr txBox="1"/>
          <p:nvPr/>
        </p:nvSpPr>
        <p:spPr>
          <a:xfrm>
            <a:off x="1753986" y="2414298"/>
            <a:ext cx="5883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NOME DA DISCIPLINA</a:t>
            </a:r>
          </a:p>
        </p:txBody>
      </p:sp>
      <p:sp>
        <p:nvSpPr>
          <p:cNvPr id="26" name="CaixaDeTexto 25"/>
          <p:cNvSpPr txBox="1"/>
          <p:nvPr/>
        </p:nvSpPr>
        <p:spPr>
          <a:xfrm>
            <a:off x="1753985" y="5447609"/>
            <a:ext cx="6495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NOME DO PROFESSOR</a:t>
            </a:r>
          </a:p>
        </p:txBody>
      </p:sp>
      <p:sp>
        <p:nvSpPr>
          <p:cNvPr id="27" name="CaixaDeTexto 26"/>
          <p:cNvSpPr txBox="1"/>
          <p:nvPr/>
        </p:nvSpPr>
        <p:spPr>
          <a:xfrm>
            <a:off x="1753985" y="5847719"/>
            <a:ext cx="6403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NOME DO PROFESSOR MEDIADOR</a:t>
            </a:r>
          </a:p>
        </p:txBody>
      </p:sp>
    </p:spTree>
    <p:extLst>
      <p:ext uri="{BB962C8B-B14F-4D97-AF65-F5344CB8AC3E}">
        <p14:creationId xmlns:p14="http://schemas.microsoft.com/office/powerpoint/2010/main" val="3462142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94076">
            <a:off x="9434041" y="986780"/>
            <a:ext cx="2218254" cy="221825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6" name="CaixaDeTexto 15"/>
          <p:cNvSpPr txBox="1"/>
          <p:nvPr/>
        </p:nvSpPr>
        <p:spPr>
          <a:xfrm rot="20957352">
            <a:off x="9801621" y="1362224"/>
            <a:ext cx="117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17" name="CaixaDeTexto 16"/>
          <p:cNvSpPr txBox="1"/>
          <p:nvPr/>
        </p:nvSpPr>
        <p:spPr>
          <a:xfrm rot="20957352">
            <a:off x="10063452" y="2477222"/>
            <a:ext cx="1165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HORA</a:t>
            </a:r>
          </a:p>
        </p:txBody>
      </p:sp>
      <p:grpSp>
        <p:nvGrpSpPr>
          <p:cNvPr id="18" name="Agrupar 17"/>
          <p:cNvGrpSpPr/>
          <p:nvPr/>
        </p:nvGrpSpPr>
        <p:grpSpPr>
          <a:xfrm>
            <a:off x="1429789" y="1346662"/>
            <a:ext cx="1230284" cy="1267691"/>
            <a:chOff x="1429789" y="1346662"/>
            <a:chExt cx="1230284" cy="1267691"/>
          </a:xfrm>
        </p:grpSpPr>
        <p:sp>
          <p:nvSpPr>
            <p:cNvPr id="19" name="Retângulo 18"/>
            <p:cNvSpPr/>
            <p:nvPr/>
          </p:nvSpPr>
          <p:spPr>
            <a:xfrm>
              <a:off x="1429789" y="1346662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/>
            <p:cNvSpPr/>
            <p:nvPr/>
          </p:nvSpPr>
          <p:spPr>
            <a:xfrm rot="5400000">
              <a:off x="860367" y="1953491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1" name="Agrupar 20"/>
          <p:cNvGrpSpPr/>
          <p:nvPr/>
        </p:nvGrpSpPr>
        <p:grpSpPr>
          <a:xfrm rot="10800000">
            <a:off x="7018713" y="2722419"/>
            <a:ext cx="1230284" cy="1267691"/>
            <a:chOff x="1429789" y="1346662"/>
            <a:chExt cx="1230284" cy="1267691"/>
          </a:xfrm>
        </p:grpSpPr>
        <p:sp>
          <p:nvSpPr>
            <p:cNvPr id="22" name="Retângulo 21"/>
            <p:cNvSpPr/>
            <p:nvPr/>
          </p:nvSpPr>
          <p:spPr>
            <a:xfrm>
              <a:off x="1429789" y="1346662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/>
            <p:cNvSpPr/>
            <p:nvPr/>
          </p:nvSpPr>
          <p:spPr>
            <a:xfrm rot="5400000">
              <a:off x="860367" y="1953491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4" name="CaixaDeTexto 23"/>
          <p:cNvSpPr txBox="1"/>
          <p:nvPr/>
        </p:nvSpPr>
        <p:spPr>
          <a:xfrm>
            <a:off x="1753986" y="1695797"/>
            <a:ext cx="5883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NOME DO CURSO</a:t>
            </a:r>
          </a:p>
        </p:txBody>
      </p:sp>
      <p:sp>
        <p:nvSpPr>
          <p:cNvPr id="25" name="CaixaDeTexto 24"/>
          <p:cNvSpPr txBox="1"/>
          <p:nvPr/>
        </p:nvSpPr>
        <p:spPr>
          <a:xfrm>
            <a:off x="1753986" y="2414298"/>
            <a:ext cx="5883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NOME DA DISCIPLINA</a:t>
            </a:r>
          </a:p>
        </p:txBody>
      </p:sp>
      <p:sp>
        <p:nvSpPr>
          <p:cNvPr id="26" name="CaixaDeTexto 25"/>
          <p:cNvSpPr txBox="1"/>
          <p:nvPr/>
        </p:nvSpPr>
        <p:spPr>
          <a:xfrm>
            <a:off x="1753985" y="5447609"/>
            <a:ext cx="6495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NOME DO PROFESSOR</a:t>
            </a:r>
          </a:p>
        </p:txBody>
      </p:sp>
      <p:sp>
        <p:nvSpPr>
          <p:cNvPr id="27" name="CaixaDeTexto 26"/>
          <p:cNvSpPr txBox="1"/>
          <p:nvPr/>
        </p:nvSpPr>
        <p:spPr>
          <a:xfrm>
            <a:off x="1753985" y="5847719"/>
            <a:ext cx="6403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NOME DO PROFESSOR MEDIADOR</a:t>
            </a:r>
          </a:p>
        </p:txBody>
      </p:sp>
    </p:spTree>
    <p:extLst>
      <p:ext uri="{BB962C8B-B14F-4D97-AF65-F5344CB8AC3E}">
        <p14:creationId xmlns:p14="http://schemas.microsoft.com/office/powerpoint/2010/main" val="24759995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94076">
            <a:off x="9434041" y="986780"/>
            <a:ext cx="2218254" cy="221825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5" name="CaixaDeTexto 14"/>
          <p:cNvSpPr txBox="1"/>
          <p:nvPr/>
        </p:nvSpPr>
        <p:spPr>
          <a:xfrm rot="20957352">
            <a:off x="9801621" y="1362224"/>
            <a:ext cx="1174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16" name="CaixaDeTexto 15"/>
          <p:cNvSpPr txBox="1"/>
          <p:nvPr/>
        </p:nvSpPr>
        <p:spPr>
          <a:xfrm rot="20957352">
            <a:off x="10063452" y="2477222"/>
            <a:ext cx="1165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HORA</a:t>
            </a:r>
          </a:p>
        </p:txBody>
      </p:sp>
      <p:grpSp>
        <p:nvGrpSpPr>
          <p:cNvPr id="17" name="Agrupar 16"/>
          <p:cNvGrpSpPr/>
          <p:nvPr/>
        </p:nvGrpSpPr>
        <p:grpSpPr>
          <a:xfrm>
            <a:off x="1429789" y="1346662"/>
            <a:ext cx="1230284" cy="1267691"/>
            <a:chOff x="1429789" y="1346662"/>
            <a:chExt cx="1230284" cy="1267691"/>
          </a:xfrm>
        </p:grpSpPr>
        <p:sp>
          <p:nvSpPr>
            <p:cNvPr id="18" name="Retângulo 17"/>
            <p:cNvSpPr/>
            <p:nvPr/>
          </p:nvSpPr>
          <p:spPr>
            <a:xfrm>
              <a:off x="1429789" y="1346662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9" name="Retângulo 18"/>
            <p:cNvSpPr/>
            <p:nvPr/>
          </p:nvSpPr>
          <p:spPr>
            <a:xfrm rot="5400000">
              <a:off x="860367" y="1953491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0" name="Agrupar 19"/>
          <p:cNvGrpSpPr/>
          <p:nvPr/>
        </p:nvGrpSpPr>
        <p:grpSpPr>
          <a:xfrm rot="10800000">
            <a:off x="7018713" y="2722419"/>
            <a:ext cx="1230284" cy="1267691"/>
            <a:chOff x="1429789" y="1346662"/>
            <a:chExt cx="1230284" cy="1267691"/>
          </a:xfrm>
        </p:grpSpPr>
        <p:sp>
          <p:nvSpPr>
            <p:cNvPr id="21" name="Retângulo 20"/>
            <p:cNvSpPr/>
            <p:nvPr/>
          </p:nvSpPr>
          <p:spPr>
            <a:xfrm>
              <a:off x="1429789" y="1346662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/>
            <p:cNvSpPr/>
            <p:nvPr/>
          </p:nvSpPr>
          <p:spPr>
            <a:xfrm rot="5400000">
              <a:off x="860367" y="1953491"/>
              <a:ext cx="1230284" cy="914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3" name="CaixaDeTexto 22"/>
          <p:cNvSpPr txBox="1"/>
          <p:nvPr/>
        </p:nvSpPr>
        <p:spPr>
          <a:xfrm>
            <a:off x="1753986" y="1695797"/>
            <a:ext cx="5883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NOME DO CURSO</a:t>
            </a:r>
          </a:p>
        </p:txBody>
      </p:sp>
      <p:sp>
        <p:nvSpPr>
          <p:cNvPr id="24" name="CaixaDeTexto 23"/>
          <p:cNvSpPr txBox="1"/>
          <p:nvPr/>
        </p:nvSpPr>
        <p:spPr>
          <a:xfrm>
            <a:off x="1753986" y="2414298"/>
            <a:ext cx="5883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NOME DA DISCIPLINA</a:t>
            </a:r>
          </a:p>
        </p:txBody>
      </p:sp>
      <p:sp>
        <p:nvSpPr>
          <p:cNvPr id="25" name="CaixaDeTexto 24"/>
          <p:cNvSpPr txBox="1"/>
          <p:nvPr/>
        </p:nvSpPr>
        <p:spPr>
          <a:xfrm>
            <a:off x="1753985" y="5447609"/>
            <a:ext cx="6495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NOME DO PROFESSOR</a:t>
            </a:r>
          </a:p>
        </p:txBody>
      </p:sp>
      <p:sp>
        <p:nvSpPr>
          <p:cNvPr id="26" name="CaixaDeTexto 25"/>
          <p:cNvSpPr txBox="1"/>
          <p:nvPr/>
        </p:nvSpPr>
        <p:spPr>
          <a:xfrm>
            <a:off x="1753985" y="5847719"/>
            <a:ext cx="6403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NOME DO PROFESSOR MEDIADOR</a:t>
            </a:r>
          </a:p>
        </p:txBody>
      </p:sp>
    </p:spTree>
    <p:extLst>
      <p:ext uri="{BB962C8B-B14F-4D97-AF65-F5344CB8AC3E}">
        <p14:creationId xmlns:p14="http://schemas.microsoft.com/office/powerpoint/2010/main" val="179955039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175</Words>
  <Application>Microsoft Office PowerPoint</Application>
  <PresentationFormat>Widescreen</PresentationFormat>
  <Paragraphs>66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Diogo Ribeiro Garcia</dc:creator>
  <cp:lastModifiedBy>Rafael Alves Florindo</cp:lastModifiedBy>
  <cp:revision>13</cp:revision>
  <dcterms:created xsi:type="dcterms:W3CDTF">2020-03-26T12:29:36Z</dcterms:created>
  <dcterms:modified xsi:type="dcterms:W3CDTF">2020-05-13T14:28:29Z</dcterms:modified>
</cp:coreProperties>
</file>

<file path=docProps/thumbnail.jpeg>
</file>